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96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dia Al-Hamadi" userId="6a1b5aa1-8762-45c5-aad1-2eaf2a9806e1" providerId="ADAL" clId="{A2E8ED97-7101-457A-94C3-80BB41EAD58F}"/>
    <pc:docChg chg="custSel addSld delSld modMainMaster">
      <pc:chgData name="Nadia Al-Hamadi" userId="6a1b5aa1-8762-45c5-aad1-2eaf2a9806e1" providerId="ADAL" clId="{A2E8ED97-7101-457A-94C3-80BB41EAD58F}" dt="2024-11-28T09:14:53.675" v="13" actId="14100"/>
      <pc:docMkLst>
        <pc:docMk/>
      </pc:docMkLst>
      <pc:sldChg chg="new del">
        <pc:chgData name="Nadia Al-Hamadi" userId="6a1b5aa1-8762-45c5-aad1-2eaf2a9806e1" providerId="ADAL" clId="{A2E8ED97-7101-457A-94C3-80BB41EAD58F}" dt="2024-11-28T09:12:19.504" v="1" actId="47"/>
        <pc:sldMkLst>
          <pc:docMk/>
          <pc:sldMk cId="117868840" sldId="257"/>
        </pc:sldMkLst>
      </pc:sldChg>
      <pc:sldMasterChg chg="modSp mod modSldLayout">
        <pc:chgData name="Nadia Al-Hamadi" userId="6a1b5aa1-8762-45c5-aad1-2eaf2a9806e1" providerId="ADAL" clId="{A2E8ED97-7101-457A-94C3-80BB41EAD58F}" dt="2024-11-28T09:14:53.675" v="13" actId="14100"/>
        <pc:sldMasterMkLst>
          <pc:docMk/>
          <pc:sldMasterMk cId="3160897386" sldId="2147483648"/>
        </pc:sldMasterMkLst>
        <pc:sldLayoutChg chg="modSp mod">
          <pc:chgData name="Nadia Al-Hamadi" userId="6a1b5aa1-8762-45c5-aad1-2eaf2a9806e1" providerId="ADAL" clId="{A2E8ED97-7101-457A-94C3-80BB41EAD58F}" dt="2024-11-28T09:12:44.833" v="3" actId="14100"/>
          <pc:sldLayoutMkLst>
            <pc:docMk/>
            <pc:sldMasterMk cId="3160897386" sldId="2147483648"/>
            <pc:sldLayoutMk cId="1025755904" sldId="2147483650"/>
          </pc:sldLayoutMkLst>
        </pc:sldLayoutChg>
        <pc:sldLayoutChg chg="modSp mod">
          <pc:chgData name="Nadia Al-Hamadi" userId="6a1b5aa1-8762-45c5-aad1-2eaf2a9806e1" providerId="ADAL" clId="{A2E8ED97-7101-457A-94C3-80BB41EAD58F}" dt="2024-11-28T09:13:34.859" v="5" actId="14100"/>
          <pc:sldLayoutMkLst>
            <pc:docMk/>
            <pc:sldMasterMk cId="3160897386" sldId="2147483648"/>
            <pc:sldLayoutMk cId="2090451099" sldId="2147483652"/>
          </pc:sldLayoutMkLst>
        </pc:sldLayoutChg>
        <pc:sldLayoutChg chg="addSp delSp modSp mod">
          <pc:chgData name="Nadia Al-Hamadi" userId="6a1b5aa1-8762-45c5-aad1-2eaf2a9806e1" providerId="ADAL" clId="{A2E8ED97-7101-457A-94C3-80BB41EAD58F}" dt="2024-11-28T09:14:53.675" v="13" actId="14100"/>
          <pc:sldLayoutMkLst>
            <pc:docMk/>
            <pc:sldMasterMk cId="3160897386" sldId="2147483648"/>
            <pc:sldLayoutMk cId="3816200481" sldId="2147483653"/>
          </pc:sldLayoutMkLst>
        </pc:sldLayoutChg>
        <pc:sldLayoutChg chg="modSp mod">
          <pc:chgData name="Nadia Al-Hamadi" userId="6a1b5aa1-8762-45c5-aad1-2eaf2a9806e1" providerId="ADAL" clId="{A2E8ED97-7101-457A-94C3-80BB41EAD58F}" dt="2024-11-28T09:14:07.340" v="10" actId="14100"/>
          <pc:sldLayoutMkLst>
            <pc:docMk/>
            <pc:sldMasterMk cId="3160897386" sldId="2147483648"/>
            <pc:sldLayoutMk cId="1321250548" sldId="2147483656"/>
          </pc:sldLayoutMkLst>
        </pc:sldLayoutChg>
        <pc:sldLayoutChg chg="modSp mod">
          <pc:chgData name="Nadia Al-Hamadi" userId="6a1b5aa1-8762-45c5-aad1-2eaf2a9806e1" providerId="ADAL" clId="{A2E8ED97-7101-457A-94C3-80BB41EAD58F}" dt="2024-11-28T09:14:13.819" v="11" actId="14100"/>
          <pc:sldLayoutMkLst>
            <pc:docMk/>
            <pc:sldMasterMk cId="3160897386" sldId="2147483648"/>
            <pc:sldLayoutMk cId="2128881437" sldId="2147483657"/>
          </pc:sldLayoutMkLst>
        </pc:sldLayoutChg>
      </pc:sldMasterChg>
    </pc:docChg>
  </pc:docChgLst>
  <pc:docChgLst>
    <pc:chgData name="Ann-Katrin Heinrich" userId="daeab4ea-c531-4281-beef-abfaeceaebb0" providerId="ADAL" clId="{7093753A-4C69-4568-B8CE-B7CA85928C70}"/>
    <pc:docChg chg="addSld">
      <pc:chgData name="Ann-Katrin Heinrich" userId="daeab4ea-c531-4281-beef-abfaeceaebb0" providerId="ADAL" clId="{7093753A-4C69-4568-B8CE-B7CA85928C70}" dt="2025-10-25T16:53:28.482" v="0" actId="680"/>
      <pc:docMkLst>
        <pc:docMk/>
      </pc:docMkLst>
      <pc:sldChg chg="new">
        <pc:chgData name="Ann-Katrin Heinrich" userId="daeab4ea-c531-4281-beef-abfaeceaebb0" providerId="ADAL" clId="{7093753A-4C69-4568-B8CE-B7CA85928C70}" dt="2025-10-25T16:53:28.482" v="0" actId="680"/>
        <pc:sldMkLst>
          <pc:docMk/>
          <pc:sldMk cId="830207342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5316A6-30C1-A4B4-97BD-87F7353B2F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256BF11-64B2-9FC6-E190-E284786DF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05E73A-CBFB-A436-EA6D-574C6304F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83A8C9-5DF4-3D75-C825-90B169828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F1C47F-F4AB-2AF3-7E0F-825EB0E2F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 descr="Ein Bild, das Text, Screenshot, Thema, Design enthält.&#10;&#10;Automatisch generierte Beschreibung">
            <a:extLst>
              <a:ext uri="{FF2B5EF4-FFF2-40B4-BE49-F238E27FC236}">
                <a16:creationId xmlns:a16="http://schemas.microsoft.com/office/drawing/2014/main" id="{77ABDFBB-B50D-127F-8C8F-599FC53408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48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0D233F-37C6-592B-1D76-595739A99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69FED51-3ECF-0475-9AD7-512C74B0C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C195F8-A846-E9FC-CC06-080C508FD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F531CB-1556-D9E8-43E7-604EA496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465C7E-645D-0152-4517-B37B9CD3B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602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61559B-EBF1-F143-C8B4-D9A784DF1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D55040-5E61-C717-8E0C-F10B66DE2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601"/>
            <a:ext cx="10515600" cy="46623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2B9154-6FB1-3010-5102-ADF398FA7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468ADE-7FA1-CFE2-B916-440FDCCD7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B74878-E884-6E3C-E0ED-6D4768969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5755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7195BB-0EFB-6141-8927-1A572A809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65883D4-720D-4AFD-8664-167743AD7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87BB12-87BC-F8FC-D6D3-C0B947800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B7E055-C161-296D-3B61-4235B2E73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7B2A02-7E99-754D-2318-EB8D2D7E8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11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AEC79C-3CE2-F303-3B01-DB23E02E5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518DA3-FEB0-5B8A-0757-97E95AC5E1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10573"/>
            <a:ext cx="5181600" cy="466639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D73B1F-629B-C205-47BC-F5A2BB88C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10573"/>
            <a:ext cx="5181600" cy="466639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A48F7B-FB6F-24B9-101D-F0D874107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F964FC-BA4A-5B5C-2A53-FC233D40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BE73C75-6354-D5EA-4A77-4B7D26F4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451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CB3C72-7A24-BF40-3B16-8EBC2FD33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12105"/>
            <a:ext cx="5157787" cy="9929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0239EA-6A96-5C45-71C2-3BC6FFBD6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DCD1DE9-E0F1-F236-B4D5-2C6B7B97E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12105"/>
            <a:ext cx="5183188" cy="9929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97083EF-4D3A-06BB-E14C-10190A616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6AA0237-2748-737D-9FFA-D4F512AC4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E4C03CC-5AB1-4480-B8BE-29668C13C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A2A0B9B-5C52-D89C-0E3F-D13E454CE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C74ED46B-3762-E25A-3039-18D44AFC9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2316"/>
            <a:ext cx="9631076" cy="44310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1620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E0EA6-66C3-2119-D55F-ABE1534A0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88E897B-EB50-83B1-E11C-3F2C19F73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DAB31CA-F4FF-7513-98D8-07F1AE11E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8B5876-9B34-302E-2735-ECB60D2F6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94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60A875D-5A55-D9B8-A72D-C21448CF2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4121964-0F28-455D-A89A-C3899D9C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5883DFE-DFAE-10EB-FBA8-DD0CF7020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456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B687EF-6501-84F6-CBF8-3B45CEB07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527C08-5D34-0771-E479-A36AB8D62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0CC0C3-54B0-6967-92C6-2C1518065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CDF515A-39AA-91C6-3BD5-4B737609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39AC74-D66A-C2A9-EFD8-F001B4D9D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FBEBF1-9035-B403-AB7A-4FE61D02B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125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0380F8-73AE-EF73-AE2F-B7E9A8B52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EE5D876-C981-A06D-8AC8-5BCF94A235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DA454E-9598-FE64-5A55-183DED7903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6FA5348-530A-4C24-794E-7BF99E20D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97630D-DD0D-D06B-F470-FE561A573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AB6C693-CA79-3A70-8196-697B69F81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888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Text, Screenshot, Design enthält.&#10;&#10;Automatisch generierte Beschreibung">
            <a:extLst>
              <a:ext uri="{FF2B5EF4-FFF2-40B4-BE49-F238E27FC236}">
                <a16:creationId xmlns:a16="http://schemas.microsoft.com/office/drawing/2014/main" id="{DB7C9281-6AA7-013B-3279-E6341E3975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73B5C10-A4F2-31C6-F106-145D918C1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2316"/>
            <a:ext cx="9631076" cy="4431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4BDC2AF-879D-8717-9300-3AFF45E2F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22657"/>
            <a:ext cx="10515600" cy="4654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743B66-2B40-84A4-44F1-3BF274F83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4C670D-F0AD-44BB-80DA-38C22BB687CF}" type="datetimeFigureOut">
              <a:rPr lang="de-DE" smtClean="0"/>
              <a:t>25.10.2025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14413D-FAF7-695B-1929-57F57ADAA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2409C8-638F-FAF4-451F-2BDBF5A64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41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D3DBFC-FFC5-46F2-85F5-2255EBE2EA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0897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9417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CE22F-263F-6DE4-EF2C-EB8FAE625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6A4BFF-EB9D-596D-B21B-386E1798E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0207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8eaca8-f4da-4d53-a948-ecd7d12d3e4a" xsi:nil="true"/>
    <lcf76f155ced4ddcb4097134ff3c332f xmlns="c82cca38-21c0-4085-b597-6714eaf117dc">
      <Terms xmlns="http://schemas.microsoft.com/office/infopath/2007/PartnerControls"/>
    </lcf76f155ced4ddcb4097134ff3c332f>
    <c32a69afe9334bacac5402d80fafca96 xmlns="e58eaca8-f4da-4d53-a948-ecd7d12d3e4a">
      <Terms xmlns="http://schemas.microsoft.com/office/infopath/2007/PartnerControls"/>
    </c32a69afe9334bacac5402d80fafca96>
    <f84c44bcf12e43a0bfbdbe18a4aa4c85 xmlns="e58eaca8-f4da-4d53-a948-ecd7d12d3e4a">
      <Terms xmlns="http://schemas.microsoft.com/office/infopath/2007/PartnerControls"/>
    </f84c44bcf12e43a0bfbdbe18a4aa4c85>
    <je222cc3316e49e0b13fcbd552ff3abd xmlns="e58eaca8-f4da-4d53-a948-ecd7d12d3e4a">
      <Terms xmlns="http://schemas.microsoft.com/office/infopath/2007/PartnerControls"/>
    </je222cc3316e49e0b13fcbd552ff3abd>
    <j04ab1e59a7b4012bcf9efb82787d622 xmlns="e58eaca8-f4da-4d53-a948-ecd7d12d3e4a">
      <Terms xmlns="http://schemas.microsoft.com/office/infopath/2007/PartnerControls"/>
    </j04ab1e59a7b4012bcf9efb82787d622>
    <f34ad291bcd142b8b3d5d74d8ca9d0a9 xmlns="e58eaca8-f4da-4d53-a948-ecd7d12d3e4a">
      <Terms xmlns="http://schemas.microsoft.com/office/infopath/2007/PartnerControls"/>
    </f34ad291bcd142b8b3d5d74d8ca9d0a9>
    <k468628171ba49daa2402c9cfebc3f53 xmlns="e58eaca8-f4da-4d53-a948-ecd7d12d3e4a">
      <Terms xmlns="http://schemas.microsoft.com/office/infopath/2007/PartnerControls"/>
    </k468628171ba49daa2402c9cfebc3f53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9310C26895984B8A15B67BDB451BFB" ma:contentTypeVersion="15" ma:contentTypeDescription="Create a new document." ma:contentTypeScope="" ma:versionID="ea3794557afd4347deeea9930ae90745">
  <xsd:schema xmlns:xsd="http://www.w3.org/2001/XMLSchema" xmlns:xs="http://www.w3.org/2001/XMLSchema" xmlns:p="http://schemas.microsoft.com/office/2006/metadata/properties" xmlns:ns2="e58eaca8-f4da-4d53-a948-ecd7d12d3e4a" xmlns:ns3="c82cca38-21c0-4085-b597-6714eaf117dc" targetNamespace="http://schemas.microsoft.com/office/2006/metadata/properties" ma:root="true" ma:fieldsID="7c1f6adcaf06ac3209b57779ed2be542" ns2:_="" ns3:_="">
    <xsd:import namespace="e58eaca8-f4da-4d53-a948-ecd7d12d3e4a"/>
    <xsd:import namespace="c82cca38-21c0-4085-b597-6714eaf117dc"/>
    <xsd:element name="properties">
      <xsd:complexType>
        <xsd:sequence>
          <xsd:element name="documentManagement">
            <xsd:complexType>
              <xsd:all>
                <xsd:element ref="ns2:je222cc3316e49e0b13fcbd552ff3abd" minOccurs="0"/>
                <xsd:element ref="ns2:TaxCatchAll" minOccurs="0"/>
                <xsd:element ref="ns2:TaxCatchAllLabel" minOccurs="0"/>
                <xsd:element ref="ns2:j04ab1e59a7b4012bcf9efb82787d622" minOccurs="0"/>
                <xsd:element ref="ns2:c32a69afe9334bacac5402d80fafca96" minOccurs="0"/>
                <xsd:element ref="ns2:f34ad291bcd142b8b3d5d74d8ca9d0a9" minOccurs="0"/>
                <xsd:element ref="ns2:f84c44bcf12e43a0bfbdbe18a4aa4c85" minOccurs="0"/>
                <xsd:element ref="ns2:k468628171ba49daa2402c9cfebc3f53" minOccurs="0"/>
                <xsd:element ref="ns3:lcf76f155ced4ddcb4097134ff3c332f" minOccurs="0"/>
                <xsd:element ref="ns3:MediaServiceFastMetadata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bjectDetectorVersions" minOccurs="0"/>
                <xsd:element ref="ns3:MediaServiceLocation" minOccurs="0"/>
                <xsd:element ref="ns3:MediaServiceSearchProperties" minOccurs="0"/>
                <xsd:element ref="ns3:MediaService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8eaca8-f4da-4d53-a948-ecd7d12d3e4a" elementFormDefault="qualified">
    <xsd:import namespace="http://schemas.microsoft.com/office/2006/documentManagement/types"/>
    <xsd:import namespace="http://schemas.microsoft.com/office/infopath/2007/PartnerControls"/>
    <xsd:element name="je222cc3316e49e0b13fcbd552ff3abd" ma:index="8" nillable="true" ma:taxonomy="true" ma:internalName="je222cc3316e49e0b13fcbd552ff3abd" ma:taxonomyFieldName="Bereich" ma:displayName="Schwerpunkt" ma:fieldId="{3e222cc3-316e-49e0-b13f-cbd552ff3abd}" ma:taxonomyMulti="true" ma:sspId="f3f64381-af27-4bc9-81c0-3cb258456522" ma:termSetId="31a39be6-b047-46f5-866d-fce30be8151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b032b118-a4d3-4fd2-8563-26ff35aa0873}" ma:internalName="TaxCatchAll" ma:showField="CatchAllData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b032b118-a4d3-4fd2-8563-26ff35aa0873}" ma:internalName="TaxCatchAllLabel" ma:readOnly="true" ma:showField="CatchAllDataLabel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04ab1e59a7b4012bcf9efb82787d622" ma:index="12" nillable="true" ma:taxonomy="true" ma:internalName="j04ab1e59a7b4012bcf9efb82787d622" ma:taxonomyFieldName="Ansicht" ma:displayName="Ansicht" ma:fieldId="{304ab1e5-9a7b-4012-bcf9-efb82787d622}" ma:sspId="f3f64381-af27-4bc9-81c0-3cb258456522" ma:termSetId="386e3457-ca13-4b8f-8a4a-f6364640368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32a69afe9334bacac5402d80fafca96" ma:index="14" nillable="true" ma:taxonomy="true" ma:internalName="c32a69afe9334bacac5402d80fafca96" ma:taxonomyFieldName="Zielgruppe" ma:displayName="Zielgruppe" ma:fieldId="{c32a69af-e933-4bac-ac54-02d80fafca96}" ma:taxonomyMulti="true" ma:sspId="f3f64381-af27-4bc9-81c0-3cb258456522" ma:termSetId="ef5f3e4b-21f5-4de4-93d0-a9cf627a48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34ad291bcd142b8b3d5d74d8ca9d0a9" ma:index="16" nillable="true" ma:taxonomy="true" ma:internalName="f34ad291bcd142b8b3d5d74d8ca9d0a9" ma:taxonomyFieldName="Inhalt" ma:displayName="Inhalt" ma:indexed="true" ma:fieldId="{f34ad291-bcd1-42b8-b3d5-d74d8ca9d0a9}" ma:sspId="f3f64381-af27-4bc9-81c0-3cb258456522" ma:termSetId="10c83f4d-74ea-4375-83f7-f3727e530f0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4c44bcf12e43a0bfbdbe18a4aa4c85" ma:index="18" nillable="true" ma:taxonomy="true" ma:internalName="f84c44bcf12e43a0bfbdbe18a4aa4c85" ma:taxonomyFieldName="Darstellung" ma:displayName="Darstellung" ma:fieldId="{f84c44bc-f12e-43a0-bfbd-be18a4aa4c85}" ma:taxonomyMulti="true" ma:sspId="f3f64381-af27-4bc9-81c0-3cb258456522" ma:termSetId="d9ee473b-00c4-420f-81ca-d2d4fa78573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468628171ba49daa2402c9cfebc3f53" ma:index="20" nillable="true" ma:taxonomy="true" ma:internalName="k468628171ba49daa2402c9cfebc3f53" ma:taxonomyFieldName="Veranstaltungsart" ma:displayName="Veranstaltungsart" ma:fieldId="{44686281-71ba-49da-a240-2c9cfebc3f53}" ma:taxonomyMulti="true" ma:sspId="f3f64381-af27-4bc9-81c0-3cb258456522" ma:termSetId="efc8b136-9e97-4257-829c-d6c9a4958b6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cca38-21c0-4085-b597-6714eaf117dc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3f64381-af27-4bc9-81c0-3cb2584565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3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33" nillable="true" ma:displayName="MediaServiceMetadata" ma:hidden="true" ma:internalName="MediaService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f3f64381-af27-4bc9-81c0-3cb258456522" ContentTypeId="0x0101" PreviousValue="false"/>
</file>

<file path=customXml/itemProps1.xml><?xml version="1.0" encoding="utf-8"?>
<ds:datastoreItem xmlns:ds="http://schemas.openxmlformats.org/officeDocument/2006/customXml" ds:itemID="{39194B65-88A2-402E-855A-BD20B68C19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D78ADA-AB07-4DC8-9946-4CC96AF6EBE8}">
  <ds:schemaRefs>
    <ds:schemaRef ds:uri="http://schemas.microsoft.com/office/2006/metadata/properties"/>
    <ds:schemaRef ds:uri="http://schemas.microsoft.com/office/infopath/2007/PartnerControls"/>
    <ds:schemaRef ds:uri="e58eaca8-f4da-4d53-a948-ecd7d12d3e4a"/>
    <ds:schemaRef ds:uri="c82cca38-21c0-4085-b597-6714eaf117dc"/>
  </ds:schemaRefs>
</ds:datastoreItem>
</file>

<file path=customXml/itemProps3.xml><?xml version="1.0" encoding="utf-8"?>
<ds:datastoreItem xmlns:ds="http://schemas.openxmlformats.org/officeDocument/2006/customXml" ds:itemID="{969802AF-85F0-4733-A6AB-2D1C28388C27}"/>
</file>

<file path=customXml/itemProps4.xml><?xml version="1.0" encoding="utf-8"?>
<ds:datastoreItem xmlns:ds="http://schemas.openxmlformats.org/officeDocument/2006/customXml" ds:itemID="{293CD3D5-A4F2-4428-9A2C-98775A173F68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Nadia Al-Hamadi</dc:creator>
  <cp:lastModifiedBy>Ann-Katrin Heinrich</cp:lastModifiedBy>
  <cp:revision>1</cp:revision>
  <dcterms:created xsi:type="dcterms:W3CDTF">2024-11-28T08:36:19Z</dcterms:created>
  <dcterms:modified xsi:type="dcterms:W3CDTF">2025-10-25T16:53:59Z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0x010100709310C26895984B8A15B67BDB451BFB</vt:lpwstr>
  </property>
  <property fmtid="{D5CDD505-2E9C-101B-9397-08002B2CF9AE}" pid="3" name="Veranstaltungsart">
    <vt:lpwstr/>
  </property>
  <property fmtid="{D5CDD505-2E9C-101B-9397-08002B2CF9AE}" pid="4" name="Ansicht">
    <vt:lpwstr/>
  </property>
  <property fmtid="{D5CDD505-2E9C-101B-9397-08002B2CF9AE}" pid="5" name="MediaServiceImageTags">
    <vt:lpwstr/>
  </property>
  <property fmtid="{D5CDD505-2E9C-101B-9397-08002B2CF9AE}" pid="6" name="Zielgruppe">
    <vt:lpwstr/>
  </property>
  <property fmtid="{D5CDD505-2E9C-101B-9397-08002B2CF9AE}" pid="7" name="Inhalt">
    <vt:lpwstr/>
  </property>
  <property fmtid="{D5CDD505-2E9C-101B-9397-08002B2CF9AE}" pid="8" name="Bereich">
    <vt:lpwstr/>
  </property>
  <property fmtid="{D5CDD505-2E9C-101B-9397-08002B2CF9AE}" pid="9" name="Darstellung">
    <vt:lpwstr/>
  </property>
</Properties>
</file>